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23333E46-17D0-4273-A0F3-8C1750637A3D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434BB6F2-91A7-40EC-AA57-D0370F8AD455}" type="slidenum">
              <a:rPr lang="ru-RU" smtClean="0"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Районная экологическая акция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dirty="0" smtClean="0"/>
              <a:t>Сделаем Землю чистой</a:t>
            </a:r>
          </a:p>
          <a:p>
            <a:r>
              <a:rPr lang="ru-RU" dirty="0" smtClean="0"/>
              <a:t>Конкурс «Лучший слоган»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 долго думали, и вот что получилось…</a:t>
            </a:r>
            <a:endParaRPr lang="ru-RU" dirty="0"/>
          </a:p>
        </p:txBody>
      </p:sp>
      <p:pic>
        <p:nvPicPr>
          <p:cNvPr id="4" name="Содержимое 3" descr="я и моя семья 4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000240"/>
            <a:ext cx="2571768" cy="1928826"/>
          </a:xfrm>
        </p:spPr>
      </p:pic>
      <p:pic>
        <p:nvPicPr>
          <p:cNvPr id="5" name="Рисунок 4" descr="P10409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2000240"/>
            <a:ext cx="2603504" cy="1952628"/>
          </a:xfrm>
          <a:prstGeom prst="rect">
            <a:avLst/>
          </a:prstGeom>
        </p:spPr>
      </p:pic>
      <p:pic>
        <p:nvPicPr>
          <p:cNvPr id="6" name="Рисунок 5" descr="я и моя семья 4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4143380"/>
            <a:ext cx="3156585" cy="23674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1600" dirty="0" smtClean="0"/>
              <a:t>Алиева Оксана </a:t>
            </a:r>
            <a:br>
              <a:rPr lang="ru-RU" sz="1600" dirty="0" smtClean="0"/>
            </a:br>
            <a:r>
              <a:rPr lang="ru-RU" sz="1600" dirty="0" smtClean="0"/>
              <a:t>МОУ СОШ № 8</a:t>
            </a:r>
            <a:br>
              <a:rPr lang="ru-RU" sz="1600" dirty="0" smtClean="0"/>
            </a:br>
            <a:r>
              <a:rPr lang="ru-RU" sz="1600" dirty="0" smtClean="0"/>
              <a:t> станицы Копанской</a:t>
            </a:r>
            <a:br>
              <a:rPr lang="ru-RU" sz="1600" dirty="0" smtClean="0"/>
            </a:br>
            <a:r>
              <a:rPr lang="ru-RU" sz="1600" dirty="0" smtClean="0"/>
              <a:t>8 «А» класс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>
          <a:xfrm>
            <a:off x="785786" y="1142984"/>
            <a:ext cx="7772400" cy="1500187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Небо высокое реже пусть хмурится!</a:t>
            </a:r>
          </a:p>
          <a:p>
            <a:pPr algn="ctr">
              <a:buNone/>
            </a:pPr>
            <a:r>
              <a:rPr lang="ru-RU" sz="3200" dirty="0" smtClean="0"/>
              <a:t>Чистая станица – чистые улицы!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1600" dirty="0" smtClean="0"/>
              <a:t>Кукунько Ирина</a:t>
            </a:r>
            <a:br>
              <a:rPr lang="ru-RU" sz="1600" dirty="0" smtClean="0"/>
            </a:br>
            <a:r>
              <a:rPr lang="ru-RU" sz="1600" dirty="0" smtClean="0"/>
              <a:t>МОУ СОШ № 8 </a:t>
            </a:r>
            <a:br>
              <a:rPr lang="ru-RU" sz="1600" dirty="0" smtClean="0"/>
            </a:br>
            <a:r>
              <a:rPr lang="ru-RU" sz="1600" dirty="0" smtClean="0"/>
              <a:t>станицы Копанской</a:t>
            </a:r>
            <a:br>
              <a:rPr lang="ru-RU" sz="1600" dirty="0" smtClean="0"/>
            </a:br>
            <a:r>
              <a:rPr lang="ru-RU" sz="1600" dirty="0" smtClean="0"/>
              <a:t>8 «Б» класс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785794"/>
            <a:ext cx="7772400" cy="1500187"/>
          </a:xfrm>
        </p:spPr>
        <p:txBody>
          <a:bodyPr/>
          <a:lstStyle/>
          <a:p>
            <a:r>
              <a:rPr lang="ru-RU" sz="3200" dirty="0" smtClean="0"/>
              <a:t>Если вам по душе красота земная,</a:t>
            </a:r>
          </a:p>
          <a:p>
            <a:r>
              <a:rPr lang="ru-RU" sz="3200" dirty="0" smtClean="0"/>
              <a:t>Берегите вы природу устали </a:t>
            </a:r>
            <a:r>
              <a:rPr lang="ru-RU" sz="3200" dirty="0" err="1" smtClean="0"/>
              <a:t>незная</a:t>
            </a:r>
            <a:r>
              <a:rPr lang="ru-RU" sz="3200" dirty="0" smtClean="0"/>
              <a:t>!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1600" dirty="0" smtClean="0"/>
              <a:t>Бочаров Виктор</a:t>
            </a:r>
            <a:br>
              <a:rPr lang="ru-RU" sz="1600" dirty="0" smtClean="0"/>
            </a:br>
            <a:r>
              <a:rPr lang="ru-RU" sz="1600" dirty="0" smtClean="0"/>
              <a:t>МОУ СОШ № 8 </a:t>
            </a:r>
            <a:br>
              <a:rPr lang="ru-RU" sz="1600" dirty="0" smtClean="0"/>
            </a:br>
            <a:r>
              <a:rPr lang="ru-RU" sz="1600" dirty="0" smtClean="0"/>
              <a:t>станицы Копанской</a:t>
            </a:r>
            <a:br>
              <a:rPr lang="ru-RU" sz="1600" dirty="0" smtClean="0"/>
            </a:br>
            <a:r>
              <a:rPr lang="ru-RU" sz="1600" dirty="0" smtClean="0"/>
              <a:t>8 «Б» класс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000108"/>
            <a:ext cx="7772400" cy="1500187"/>
          </a:xfrm>
        </p:spPr>
        <p:txBody>
          <a:bodyPr/>
          <a:lstStyle/>
          <a:p>
            <a:r>
              <a:rPr lang="ru-RU" sz="3200" dirty="0" smtClean="0"/>
              <a:t>Не мусорьте люди на нашей планете</a:t>
            </a:r>
          </a:p>
          <a:p>
            <a:r>
              <a:rPr lang="ru-RU" sz="3200" dirty="0" smtClean="0"/>
              <a:t>Ведь будут здесь жить все наши дети!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1600" dirty="0" smtClean="0"/>
              <a:t>Капля Елена</a:t>
            </a:r>
            <a:br>
              <a:rPr lang="ru-RU" sz="1600" dirty="0" smtClean="0"/>
            </a:br>
            <a:r>
              <a:rPr lang="ru-RU" sz="1600" dirty="0" smtClean="0"/>
              <a:t>МОУ СОШ № 8 </a:t>
            </a:r>
            <a:br>
              <a:rPr lang="ru-RU" sz="1600" dirty="0" smtClean="0"/>
            </a:br>
            <a:r>
              <a:rPr lang="ru-RU" sz="1600" dirty="0" smtClean="0"/>
              <a:t>станицы Копанской</a:t>
            </a:r>
            <a:br>
              <a:rPr lang="ru-RU" sz="1600" dirty="0" smtClean="0"/>
            </a:br>
            <a:r>
              <a:rPr lang="ru-RU" sz="1600" dirty="0" smtClean="0"/>
              <a:t>9 «а» класс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785794"/>
            <a:ext cx="7772400" cy="1500187"/>
          </a:xfrm>
        </p:spPr>
        <p:txBody>
          <a:bodyPr/>
          <a:lstStyle/>
          <a:p>
            <a:pPr algn="ctr"/>
            <a:r>
              <a:rPr lang="ru-RU" sz="3200" dirty="0" smtClean="0"/>
              <a:t>Борись за чистоту природы,</a:t>
            </a:r>
          </a:p>
          <a:p>
            <a:pPr algn="ctr"/>
            <a:r>
              <a:rPr lang="ru-RU" sz="3200" dirty="0" smtClean="0"/>
              <a:t>Ведь от нее зависит много!!!</a:t>
            </a: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Кочконян М.Р._Удивительные превращения</Template>
  <TotalTime>25</TotalTime>
  <Words>78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Океан</vt:lpstr>
      <vt:lpstr>Районная экологическая акция</vt:lpstr>
      <vt:lpstr>Мы долго думали, и вот что получилось…</vt:lpstr>
      <vt:lpstr>Алиева Оксана  МОУ СОШ № 8  станицы Копанской 8 «А» класс</vt:lpstr>
      <vt:lpstr>Кукунько Ирина МОУ СОШ № 8  станицы Копанской 8 «Б» класс</vt:lpstr>
      <vt:lpstr>Бочаров Виктор МОУ СОШ № 8  станицы Копанской 8 «Б» класс</vt:lpstr>
      <vt:lpstr>Капля Елена МОУ СОШ № 8  станицы Копанской 9 «а» класс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Районная экологическая акция</dc:title>
  <dc:creator>школа</dc:creator>
  <cp:lastModifiedBy>школа</cp:lastModifiedBy>
  <cp:revision>7</cp:revision>
  <dcterms:created xsi:type="dcterms:W3CDTF">2012-10-18T12:47:36Z</dcterms:created>
  <dcterms:modified xsi:type="dcterms:W3CDTF">2012-10-18T13:13:20Z</dcterms:modified>
</cp:coreProperties>
</file>