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1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ADCC3-681D-46FD-AC9B-75424A685BD6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12DCE-AE8C-4F7A-93E5-D614C03418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ADCC3-681D-46FD-AC9B-75424A685BD6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12DCE-AE8C-4F7A-93E5-D614C03418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ADCC3-681D-46FD-AC9B-75424A685BD6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12DCE-AE8C-4F7A-93E5-D614C03418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ADCC3-681D-46FD-AC9B-75424A685BD6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12DCE-AE8C-4F7A-93E5-D614C03418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ADCC3-681D-46FD-AC9B-75424A685BD6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12DCE-AE8C-4F7A-93E5-D614C03418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ADCC3-681D-46FD-AC9B-75424A685BD6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12DCE-AE8C-4F7A-93E5-D614C03418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ADCC3-681D-46FD-AC9B-75424A685BD6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12DCE-AE8C-4F7A-93E5-D614C03418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ADCC3-681D-46FD-AC9B-75424A685BD6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12DCE-AE8C-4F7A-93E5-D614C03418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ADCC3-681D-46FD-AC9B-75424A685BD6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12DCE-AE8C-4F7A-93E5-D614C03418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ADCC3-681D-46FD-AC9B-75424A685BD6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12DCE-AE8C-4F7A-93E5-D614C03418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ADCC3-681D-46FD-AC9B-75424A685BD6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CE12DCE-AE8C-4F7A-93E5-D614C034181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83ADCC3-681D-46FD-AC9B-75424A685BD6}" type="datetimeFigureOut">
              <a:rPr lang="ru-RU" smtClean="0"/>
              <a:pPr/>
              <a:t>12.01.2011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CE12DCE-AE8C-4F7A-93E5-D614C034181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141850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  </a:t>
            </a:r>
            <a:r>
              <a:rPr lang="ru-RU" sz="2800" i="1" dirty="0" smtClean="0"/>
              <a:t>Слитное и раздельное написание приставок в наречиях, образованных от существительных и количественных числительных</a:t>
            </a:r>
            <a:endParaRPr lang="ru-RU" sz="28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1643050"/>
            <a:ext cx="4040188" cy="659352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rgbClr val="C00000"/>
                </a:solidFill>
              </a:rPr>
              <a:t>слитно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3438" y="1571612"/>
            <a:ext cx="4041775" cy="654843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rgbClr val="C00000"/>
                </a:solidFill>
              </a:rPr>
              <a:t>раздельно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5720" y="2214554"/>
            <a:ext cx="4211668" cy="4429156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Приставка + </a:t>
            </a:r>
            <a:r>
              <a:rPr lang="ru-RU" dirty="0" err="1" smtClean="0"/>
              <a:t>суф</a:t>
            </a:r>
            <a:r>
              <a:rPr lang="ru-RU" dirty="0" smtClean="0"/>
              <a:t>. </a:t>
            </a:r>
            <a:r>
              <a:rPr lang="ru-RU" b="1" i="1" dirty="0" smtClean="0">
                <a:solidFill>
                  <a:srgbClr val="C00000"/>
                </a:solidFill>
              </a:rPr>
              <a:t>–</a:t>
            </a:r>
            <a:r>
              <a:rPr lang="ru-RU" b="1" i="1" dirty="0" err="1" smtClean="0">
                <a:solidFill>
                  <a:srgbClr val="C00000"/>
                </a:solidFill>
              </a:rPr>
              <a:t>ую</a:t>
            </a:r>
            <a:r>
              <a:rPr lang="ru-RU" b="1" i="1" dirty="0" smtClean="0">
                <a:solidFill>
                  <a:srgbClr val="C00000"/>
                </a:solidFill>
              </a:rPr>
              <a:t>  </a:t>
            </a:r>
            <a:r>
              <a:rPr lang="ru-RU" dirty="0" smtClean="0"/>
              <a:t>(вкрутую)</a:t>
            </a:r>
          </a:p>
          <a:p>
            <a:r>
              <a:rPr lang="ru-RU" dirty="0" smtClean="0"/>
              <a:t>Приставки </a:t>
            </a:r>
            <a:r>
              <a:rPr lang="ru-RU" b="1" i="1" dirty="0" smtClean="0">
                <a:solidFill>
                  <a:srgbClr val="C00000"/>
                </a:solidFill>
              </a:rPr>
              <a:t>в, на </a:t>
            </a:r>
            <a:r>
              <a:rPr lang="ru-RU" dirty="0" smtClean="0"/>
              <a:t>+ собирательное числительное (вдвое, надвое)</a:t>
            </a:r>
          </a:p>
          <a:p>
            <a:r>
              <a:rPr lang="ru-RU" dirty="0" smtClean="0"/>
              <a:t>Наречия с корнями </a:t>
            </a:r>
            <a:r>
              <a:rPr lang="ru-RU" dirty="0" smtClean="0">
                <a:solidFill>
                  <a:srgbClr val="C00000"/>
                </a:solidFill>
              </a:rPr>
              <a:t>–</a:t>
            </a:r>
            <a:r>
              <a:rPr lang="ru-RU" b="1" i="1" dirty="0" smtClean="0">
                <a:solidFill>
                  <a:srgbClr val="C00000"/>
                </a:solidFill>
              </a:rPr>
              <a:t>верх-, -низ-,- глубь, -даль, -высь, -перед- </a:t>
            </a:r>
            <a:r>
              <a:rPr lang="ru-RU" b="1" i="1" dirty="0" smtClean="0"/>
              <a:t>(вдали, впереди, внизу, ввысь)</a:t>
            </a:r>
          </a:p>
          <a:p>
            <a:r>
              <a:rPr lang="ru-RU" dirty="0" smtClean="0"/>
              <a:t>Наречие</a:t>
            </a:r>
            <a:r>
              <a:rPr lang="ru-RU" b="1" i="1" dirty="0" smtClean="0"/>
              <a:t>, </a:t>
            </a:r>
            <a:r>
              <a:rPr lang="ru-RU" dirty="0" smtClean="0"/>
              <a:t>образованное </a:t>
            </a:r>
            <a:r>
              <a:rPr lang="ru-RU" b="1" i="1" dirty="0" smtClean="0"/>
              <a:t>от прилагательного  с помощью приставки и суффикса (докрасна, донага)</a:t>
            </a:r>
            <a:endParaRPr lang="ru-RU" b="1" i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214554"/>
            <a:ext cx="4284693" cy="442915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Но … в открытую, на боковую, на мировую</a:t>
            </a:r>
          </a:p>
          <a:p>
            <a:r>
              <a:rPr lang="ru-RU" dirty="0" smtClean="0"/>
              <a:t>Приставки </a:t>
            </a:r>
            <a:r>
              <a:rPr lang="ru-RU" b="1" i="1" dirty="0" smtClean="0">
                <a:solidFill>
                  <a:srgbClr val="C00000"/>
                </a:solidFill>
              </a:rPr>
              <a:t>в-, </a:t>
            </a:r>
            <a:r>
              <a:rPr lang="ru-RU" b="1" i="1" dirty="0" err="1" smtClean="0">
                <a:solidFill>
                  <a:srgbClr val="C00000"/>
                </a:solidFill>
              </a:rPr>
              <a:t>на-</a:t>
            </a:r>
            <a:r>
              <a:rPr lang="ru-RU" dirty="0" err="1" smtClean="0"/>
              <a:t>+</a:t>
            </a:r>
            <a:r>
              <a:rPr lang="ru-RU" dirty="0" smtClean="0"/>
              <a:t> собирательное числительное на </a:t>
            </a:r>
            <a:r>
              <a:rPr lang="ru-RU" b="1" i="1" dirty="0" smtClean="0">
                <a:solidFill>
                  <a:srgbClr val="C00000"/>
                </a:solidFill>
              </a:rPr>
              <a:t>-</a:t>
            </a:r>
            <a:r>
              <a:rPr lang="ru-RU" b="1" i="1" dirty="0" err="1" smtClean="0">
                <a:solidFill>
                  <a:srgbClr val="C00000"/>
                </a:solidFill>
              </a:rPr>
              <a:t>ых</a:t>
            </a:r>
            <a:r>
              <a:rPr lang="ru-RU" b="1" i="1" dirty="0" smtClean="0">
                <a:solidFill>
                  <a:srgbClr val="C00000"/>
                </a:solidFill>
              </a:rPr>
              <a:t> ,-их </a:t>
            </a:r>
            <a:r>
              <a:rPr lang="ru-RU" dirty="0" smtClean="0"/>
              <a:t>( на четверых)</a:t>
            </a:r>
          </a:p>
          <a:p>
            <a:r>
              <a:rPr lang="ru-RU" dirty="0" smtClean="0"/>
              <a:t> Приставка </a:t>
            </a:r>
            <a:r>
              <a:rPr lang="ru-RU" b="1" i="1" dirty="0" smtClean="0">
                <a:solidFill>
                  <a:srgbClr val="C00000"/>
                </a:solidFill>
              </a:rPr>
              <a:t>по-</a:t>
            </a:r>
            <a:r>
              <a:rPr lang="ru-RU" dirty="0" smtClean="0"/>
              <a:t> + собирательное числительное ( по двое, по трое)</a:t>
            </a:r>
          </a:p>
          <a:p>
            <a:r>
              <a:rPr lang="ru-RU" dirty="0" smtClean="0"/>
              <a:t>Приставка + наречие начинается с гласной ( без оглядки, до упаду)</a:t>
            </a:r>
          </a:p>
          <a:p>
            <a:r>
              <a:rPr lang="ru-RU" dirty="0" smtClean="0"/>
              <a:t>Если наречие сохранило  некоторые падежные формы существительного ( под мышки, под мышкой, за границу, за границей)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</TotalTime>
  <Words>153</Words>
  <Application>Microsoft Office PowerPoint</Application>
  <PresentationFormat>Экран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Поток</vt:lpstr>
      <vt:lpstr>  Слитное и раздельное написание приставок в наречиях, образованных от существительных и количественных числительных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 </dc:creator>
  <cp:lastModifiedBy> </cp:lastModifiedBy>
  <cp:revision>4</cp:revision>
  <dcterms:created xsi:type="dcterms:W3CDTF">2011-01-12T16:45:51Z</dcterms:created>
  <dcterms:modified xsi:type="dcterms:W3CDTF">2011-01-12T17:20:25Z</dcterms:modified>
</cp:coreProperties>
</file>