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20483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4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5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6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7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8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9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0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1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2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3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4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5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6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7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49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049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0500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20501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502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9459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8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9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7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7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E57CD36-4D5A-4501-B2CE-18CE706107B5}" type="datetimeFigureOut">
              <a:rPr lang="ru-RU" smtClean="0"/>
              <a:t>16.10.2012</a:t>
            </a:fld>
            <a:endParaRPr lang="ru-RU"/>
          </a:p>
        </p:txBody>
      </p:sp>
      <p:sp>
        <p:nvSpPr>
          <p:cNvPr id="1947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947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DE19545-D135-4F97-A7EC-0558F32E6CDF}" type="slidenum">
              <a:rPr lang="ru-RU" smtClean="0"/>
              <a:t>‹#›</a:t>
            </a:fld>
            <a:endParaRPr lang="ru-RU"/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 smtClean="0"/>
              <a:t>Информация о ходе акции «Сделаем Землю чистой»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ru-RU" dirty="0" smtClean="0"/>
              <a:t>Блок 1</a:t>
            </a:r>
          </a:p>
          <a:p>
            <a:r>
              <a:rPr lang="ru-RU" dirty="0" smtClean="0"/>
              <a:t>Проведение субботника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 10.10.12г. по 16.10.12г.в рамках акции учащиеся МОУ СОШ № 8 станицы Копанской приняли активное участие в проведении субботника на территории станицы совместно с учителями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Учащиеся средних классов помогали ветеранам навести порядок около двора</a:t>
            </a:r>
            <a:endParaRPr lang="ru-RU" sz="3600" dirty="0"/>
          </a:p>
        </p:txBody>
      </p:sp>
      <p:pic>
        <p:nvPicPr>
          <p:cNvPr id="1026" name="Picture 2" descr="C:\Documents and Settings\школа\Рабочий стол\мы работаем\Копия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3714775" cy="2456029"/>
          </a:xfrm>
          <a:prstGeom prst="rect">
            <a:avLst/>
          </a:prstGeom>
          <a:noFill/>
        </p:spPr>
      </p:pic>
      <p:pic>
        <p:nvPicPr>
          <p:cNvPr id="1027" name="Picture 3" descr="C:\Documents and Settings\школа\Рабочий стол\мы работаем\Слайд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928802"/>
            <a:ext cx="4476781" cy="3357586"/>
          </a:xfrm>
          <a:prstGeom prst="rect">
            <a:avLst/>
          </a:prstGeom>
          <a:noFill/>
        </p:spPr>
      </p:pic>
      <p:pic>
        <p:nvPicPr>
          <p:cNvPr id="1028" name="Picture 4" descr="C:\Documents and Settings\школа\Рабочий стол\мы работаем\P10108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3" y="4071942"/>
            <a:ext cx="3714776" cy="2506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Старшеклассники наводили порядки на клумбах в центре станицы</a:t>
            </a:r>
            <a:endParaRPr lang="ru-RU" dirty="0"/>
          </a:p>
        </p:txBody>
      </p:sp>
      <p:pic>
        <p:nvPicPr>
          <p:cNvPr id="2050" name="Picture 2" descr="C:\Documents and Settings\школа\Рабочий стол\мы работаем\P1010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071678"/>
            <a:ext cx="4572032" cy="3429024"/>
          </a:xfrm>
          <a:prstGeom prst="rect">
            <a:avLst/>
          </a:prstGeom>
          <a:noFill/>
        </p:spPr>
      </p:pic>
      <p:pic>
        <p:nvPicPr>
          <p:cNvPr id="2051" name="Picture 3" descr="C:\Documents and Settings\школа\Рабочий стол\мы работаем\P10100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500174"/>
            <a:ext cx="2276475" cy="1706563"/>
          </a:xfrm>
          <a:prstGeom prst="rect">
            <a:avLst/>
          </a:prstGeom>
          <a:noFill/>
        </p:spPr>
      </p:pic>
      <p:pic>
        <p:nvPicPr>
          <p:cNvPr id="2052" name="Picture 4" descr="C:\Documents and Settings\школа\Рабочий стол\мы работаем\застыли матери в обелисках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357562"/>
            <a:ext cx="3749677" cy="32994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Совместно с учителями учащиеся провели субботник в парке</a:t>
            </a:r>
            <a:endParaRPr lang="ru-RU" dirty="0"/>
          </a:p>
        </p:txBody>
      </p:sp>
      <p:pic>
        <p:nvPicPr>
          <p:cNvPr id="3074" name="Picture 2" descr="C:\Documents and Settings\школа\Рабочий стол\мы работаем\P10008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14488"/>
            <a:ext cx="3359300" cy="2519331"/>
          </a:xfrm>
          <a:prstGeom prst="rect">
            <a:avLst/>
          </a:prstGeom>
          <a:noFill/>
        </p:spPr>
      </p:pic>
      <p:pic>
        <p:nvPicPr>
          <p:cNvPr id="3075" name="Picture 3" descr="C:\Documents and Settings\школа\Рабочий стол\мы работаем\P10008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643050"/>
            <a:ext cx="3573679" cy="2680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так же убрались на территории школьного двора</a:t>
            </a:r>
            <a:endParaRPr lang="ru-RU" dirty="0"/>
          </a:p>
        </p:txBody>
      </p:sp>
      <p:pic>
        <p:nvPicPr>
          <p:cNvPr id="4098" name="Picture 2" descr="C:\Documents and Settings\школа\Рабочий стол\мы работаем\P10008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2714644" cy="1928716"/>
          </a:xfrm>
          <a:prstGeom prst="rect">
            <a:avLst/>
          </a:prstGeom>
          <a:noFill/>
        </p:spPr>
      </p:pic>
      <p:pic>
        <p:nvPicPr>
          <p:cNvPr id="4099" name="Picture 3" descr="C:\Documents and Settings\школа\Рабочий стол\мы работаем\P1000878.JPG"/>
          <p:cNvPicPr>
            <a:picLocks noChangeAspect="1" noChangeArrowheads="1"/>
          </p:cNvPicPr>
          <p:nvPr/>
        </p:nvPicPr>
        <p:blipFill>
          <a:blip r:embed="rId3" cstate="print"/>
          <a:srcRect l="23518" t="30720"/>
          <a:stretch>
            <a:fillRect/>
          </a:stretch>
        </p:blipFill>
        <p:spPr bwMode="auto">
          <a:xfrm>
            <a:off x="5286380" y="1643050"/>
            <a:ext cx="2839309" cy="1928826"/>
          </a:xfrm>
          <a:prstGeom prst="rect">
            <a:avLst/>
          </a:prstGeom>
          <a:noFill/>
        </p:spPr>
      </p:pic>
      <p:pic>
        <p:nvPicPr>
          <p:cNvPr id="4100" name="Picture 4" descr="C:\Documents and Settings\школа\Рабочий стол\мы работаем\P10008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786190"/>
            <a:ext cx="3645068" cy="2733645"/>
          </a:xfrm>
          <a:prstGeom prst="rect">
            <a:avLst/>
          </a:prstGeom>
          <a:noFill/>
        </p:spPr>
      </p:pic>
      <p:pic>
        <p:nvPicPr>
          <p:cNvPr id="4101" name="Picture 5" descr="C:\Documents and Settings\школа\Рабочий стол\мы работаем\P10008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714752"/>
            <a:ext cx="3643338" cy="27323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Береги природу!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Живи во благо!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Не во вред,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Не мусори ты где попало!!!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Борись за чистоту природы,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Ведь от нее зависит много: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Здоровье, счастье для тебя!!!</a:t>
            </a:r>
          </a:p>
          <a:p>
            <a:pPr algn="r">
              <a:buNone/>
            </a:pPr>
            <a:r>
              <a:rPr lang="ru-RU" dirty="0" smtClean="0">
                <a:latin typeface="Monotype Corsiva" pitchFamily="66" charset="0"/>
              </a:rPr>
              <a:t>Капля Елена 9 «А» класс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Все ли мы знаем о жизни на Земле</Template>
  <TotalTime>29</TotalTime>
  <Words>113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Склон</vt:lpstr>
      <vt:lpstr>Информация о ходе акции «Сделаем Землю чистой»</vt:lpstr>
      <vt:lpstr>Слайд 2</vt:lpstr>
      <vt:lpstr>Учащиеся средних классов помогали ветеранам навести порядок около двора</vt:lpstr>
      <vt:lpstr>Старшеклассники наводили порядки на клумбах в центре станицы</vt:lpstr>
      <vt:lpstr>Совместно с учителями учащиеся провели субботник в парке</vt:lpstr>
      <vt:lpstr>А так же убрались на территории школьного двора</vt:lpstr>
      <vt:lpstr>Береги природу!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ходе акции «Сделаем Землю чистой»</dc:title>
  <dc:creator>школа</dc:creator>
  <cp:lastModifiedBy>школа</cp:lastModifiedBy>
  <cp:revision>16</cp:revision>
  <dcterms:created xsi:type="dcterms:W3CDTF">2012-10-16T13:41:41Z</dcterms:created>
  <dcterms:modified xsi:type="dcterms:W3CDTF">2012-10-16T14:11:35Z</dcterms:modified>
</cp:coreProperties>
</file>