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90B9468-6A30-4D97-8633-CFBAEDFEADC2}" type="datetimeFigureOut">
              <a:rPr lang="ru-RU" smtClean="0"/>
              <a:pPr/>
              <a:t>06.03.2008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B7A524F-88D3-4EF2-96C2-EC6099DB56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0B9468-6A30-4D97-8633-CFBAEDFEADC2}" type="datetimeFigureOut">
              <a:rPr lang="ru-RU" smtClean="0"/>
              <a:pPr/>
              <a:t>06.03.2008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7A524F-88D3-4EF2-96C2-EC6099DB5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0B9468-6A30-4D97-8633-CFBAEDFEADC2}" type="datetimeFigureOut">
              <a:rPr lang="ru-RU" smtClean="0"/>
              <a:pPr/>
              <a:t>06.03.2008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7A524F-88D3-4EF2-96C2-EC6099DB5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0B9468-6A30-4D97-8633-CFBAEDFEADC2}" type="datetimeFigureOut">
              <a:rPr lang="ru-RU" smtClean="0"/>
              <a:pPr/>
              <a:t>06.03.2008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7A524F-88D3-4EF2-96C2-EC6099DB5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90B9468-6A30-4D97-8633-CFBAEDFEADC2}" type="datetimeFigureOut">
              <a:rPr lang="ru-RU" smtClean="0"/>
              <a:pPr/>
              <a:t>06.03.2008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B7A524F-88D3-4EF2-96C2-EC6099DB56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0B9468-6A30-4D97-8633-CFBAEDFEADC2}" type="datetimeFigureOut">
              <a:rPr lang="ru-RU" smtClean="0"/>
              <a:pPr/>
              <a:t>06.03.2008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B7A524F-88D3-4EF2-96C2-EC6099DB56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0B9468-6A30-4D97-8633-CFBAEDFEADC2}" type="datetimeFigureOut">
              <a:rPr lang="ru-RU" smtClean="0"/>
              <a:pPr/>
              <a:t>06.03.2008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B7A524F-88D3-4EF2-96C2-EC6099DB5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0B9468-6A30-4D97-8633-CFBAEDFEADC2}" type="datetimeFigureOut">
              <a:rPr lang="ru-RU" smtClean="0"/>
              <a:pPr/>
              <a:t>06.03.2008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7A524F-88D3-4EF2-96C2-EC6099DB56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0B9468-6A30-4D97-8633-CFBAEDFEADC2}" type="datetimeFigureOut">
              <a:rPr lang="ru-RU" smtClean="0"/>
              <a:pPr/>
              <a:t>06.03.2008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7A524F-88D3-4EF2-96C2-EC6099DB5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90B9468-6A30-4D97-8633-CFBAEDFEADC2}" type="datetimeFigureOut">
              <a:rPr lang="ru-RU" smtClean="0"/>
              <a:pPr/>
              <a:t>06.03.2008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B7A524F-88D3-4EF2-96C2-EC6099DB56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90B9468-6A30-4D97-8633-CFBAEDFEADC2}" type="datetimeFigureOut">
              <a:rPr lang="ru-RU" smtClean="0"/>
              <a:pPr/>
              <a:t>06.03.2008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B7A524F-88D3-4EF2-96C2-EC6099DB56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90B9468-6A30-4D97-8633-CFBAEDFEADC2}" type="datetimeFigureOut">
              <a:rPr lang="ru-RU" smtClean="0"/>
              <a:pPr/>
              <a:t>06.03.2008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3B7A524F-88D3-4EF2-96C2-EC6099DB56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КАК ПОМОЧЬ РЕБЁНКУ СТАТЬ САМОСТОЯТЕЛЬНЫМ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Воспитание – это процесс жизни, а не подготовка к </a:t>
            </a:r>
            <a:r>
              <a:rPr lang="ru-RU" dirty="0" smtClean="0"/>
              <a:t>будущей </a:t>
            </a:r>
            <a:r>
              <a:rPr lang="ru-RU" dirty="0" smtClean="0"/>
              <a:t>жизни.</a:t>
            </a:r>
          </a:p>
          <a:p>
            <a:r>
              <a:rPr lang="ru-RU" dirty="0" smtClean="0"/>
              <a:t>Дж. </a:t>
            </a:r>
            <a:r>
              <a:rPr lang="ru-RU" dirty="0" err="1" smtClean="0"/>
              <a:t>Дьюи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14290"/>
            <a:ext cx="8229600" cy="1143000"/>
          </a:xfrm>
        </p:spPr>
        <p:txBody>
          <a:bodyPr/>
          <a:lstStyle/>
          <a:p>
            <a:r>
              <a:rPr lang="ru-RU" dirty="0" smtClean="0"/>
              <a:t>ПОВЕСТКА СОБРАНИЯ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Анализ адаптационного периода.</a:t>
            </a:r>
          </a:p>
          <a:p>
            <a:r>
              <a:rPr lang="ru-RU" dirty="0" smtClean="0"/>
              <a:t>Беседа «Как помочь ребёнку стать самостоятельным».</a:t>
            </a:r>
          </a:p>
          <a:p>
            <a:r>
              <a:rPr lang="ru-RU" dirty="0" smtClean="0"/>
              <a:t>Письмо-обращение к самым близким и дорогим людям – моим родителям.</a:t>
            </a:r>
          </a:p>
          <a:p>
            <a:r>
              <a:rPr lang="ru-RU" dirty="0" smtClean="0"/>
              <a:t>Предварительные итоги успеваемости за </a:t>
            </a:r>
            <a:r>
              <a:rPr lang="en-US" dirty="0" smtClean="0"/>
              <a:t>l </a:t>
            </a:r>
            <a:r>
              <a:rPr lang="ru-RU" dirty="0" smtClean="0"/>
              <a:t>четверть.</a:t>
            </a:r>
          </a:p>
          <a:p>
            <a:r>
              <a:rPr lang="ru-RU" dirty="0" smtClean="0"/>
              <a:t>Организация отдыха на каникулах.</a:t>
            </a:r>
          </a:p>
          <a:p>
            <a:r>
              <a:rPr lang="ru-RU" dirty="0" smtClean="0"/>
              <a:t>Организационные вопросы.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Письмо-обращение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500174"/>
            <a:ext cx="8229600" cy="4526280"/>
          </a:xfrm>
        </p:spPr>
        <p:txBody>
          <a:bodyPr>
            <a:noAutofit/>
          </a:bodyPr>
          <a:lstStyle/>
          <a:p>
            <a:pPr lvl="1"/>
            <a:r>
              <a:rPr lang="ru-RU" sz="2400" dirty="0" smtClean="0"/>
              <a:t>Не порите меня</a:t>
            </a:r>
          </a:p>
          <a:p>
            <a:r>
              <a:rPr lang="ru-RU" sz="2400" dirty="0" smtClean="0"/>
              <a:t>Не бойтесь проявлять твёрдость по отношению ко мне.</a:t>
            </a:r>
          </a:p>
          <a:p>
            <a:r>
              <a:rPr lang="ru-RU" sz="2400" dirty="0" smtClean="0"/>
              <a:t>Не будьте непоследовательными.</a:t>
            </a:r>
          </a:p>
          <a:p>
            <a:r>
              <a:rPr lang="ru-RU" sz="2400" dirty="0" smtClean="0"/>
              <a:t>Не давайте пустых обещаний.</a:t>
            </a:r>
          </a:p>
          <a:p>
            <a:r>
              <a:rPr lang="ru-RU" sz="2400" dirty="0" smtClean="0"/>
              <a:t>Не поддавайтесь на мои провокации.</a:t>
            </a:r>
          </a:p>
          <a:p>
            <a:r>
              <a:rPr lang="ru-RU" sz="2400" dirty="0" smtClean="0"/>
              <a:t>Не огорчайтесь, если я говорю, что ненавижу вас. Просто я хочу, чтобы вы пожалели от том, что сделали по отношению ко мне.</a:t>
            </a:r>
          </a:p>
          <a:p>
            <a:r>
              <a:rPr lang="ru-RU" sz="2400" dirty="0" smtClean="0"/>
              <a:t>Не делайте для меня то и за меня то , что я могу сделать сам.</a:t>
            </a:r>
          </a:p>
          <a:p>
            <a:r>
              <a:rPr lang="ru-RU" sz="2400" dirty="0" smtClean="0"/>
              <a:t>Не обращайте внимания на мои глупые выходки.</a:t>
            </a:r>
          </a:p>
          <a:p>
            <a:r>
              <a:rPr lang="ru-RU" sz="2400" dirty="0" smtClean="0"/>
              <a:t>Не критикуйте меня в присутствии других.</a:t>
            </a:r>
          </a:p>
          <a:p>
            <a:r>
              <a:rPr lang="ru-RU" sz="2400" dirty="0" smtClean="0"/>
              <a:t>Не пытайтесь поучать меня в конфликтной ситуации.</a:t>
            </a:r>
            <a:endParaRPr lang="ru-RU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Не пытайтесь меня всё время поучать.</a:t>
            </a:r>
          </a:p>
          <a:p>
            <a:r>
              <a:rPr lang="ru-RU" dirty="0" smtClean="0"/>
              <a:t>Не испытывайте слишком сильно мою честность. Меня легко испугать, при этом я начинаю врать.</a:t>
            </a:r>
          </a:p>
          <a:p>
            <a:r>
              <a:rPr lang="ru-RU" dirty="0" smtClean="0"/>
              <a:t>Не отмахивайтесь от меня, если я задаю прямые вопросы.</a:t>
            </a:r>
          </a:p>
          <a:p>
            <a:r>
              <a:rPr lang="ru-RU" dirty="0" smtClean="0"/>
              <a:t>Никогда не считайте, что извиниться переде мной – это ниже вашего достоинства.</a:t>
            </a:r>
          </a:p>
          <a:p>
            <a:r>
              <a:rPr lang="ru-RU" dirty="0" smtClean="0"/>
              <a:t>Никогда не утверждайте, что вы непогрешимы и совершенны.</a:t>
            </a:r>
          </a:p>
          <a:p>
            <a:r>
              <a:rPr lang="ru-RU" dirty="0" smtClean="0"/>
              <a:t>НЕ забывайте, что ваши добрые мысли и пожелания вернутся вам сторицей через годы.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141</TotalTime>
  <Words>232</Words>
  <Application>Microsoft Office PowerPoint</Application>
  <PresentationFormat>Экран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Литейная</vt:lpstr>
      <vt:lpstr>КАК ПОМОЧЬ РЕБЁНКУ СТАТЬ САМОСТОЯТЕЛЬНЫМ</vt:lpstr>
      <vt:lpstr>ПОВЕСТКА СОБРАНИЯ</vt:lpstr>
      <vt:lpstr>Письмо-обращение</vt:lpstr>
      <vt:lpstr>Слайд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ПОМОЧЬ РЕБЁНКУ СТАТЬ САМОСТОЯТЕЛЬНЫМ</dc:title>
  <dc:creator>user</dc:creator>
  <cp:lastModifiedBy>user</cp:lastModifiedBy>
  <cp:revision>10</cp:revision>
  <dcterms:created xsi:type="dcterms:W3CDTF">2008-03-06T10:52:34Z</dcterms:created>
  <dcterms:modified xsi:type="dcterms:W3CDTF">2008-03-06T17:12:43Z</dcterms:modified>
</cp:coreProperties>
</file>