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583A8-6C64-4501-B3B9-1430B7132229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1285-A42D-47C6-B955-3A182217D0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22753-CFE4-4905-B7B2-9876E5020BEB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198C-060D-41A4-AFC2-149EC9BA8C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7B5D-2518-49CE-AECA-8EB642B15911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3978F-5958-4F0E-B319-DC58771B17F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F2C74-B381-4190-8FCE-D4E65E5F872C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C560C-F83C-47B9-93E3-4C6AA9D3E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53B2A-9EB2-4CE3-8482-CDE1434B649C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79363-34A9-4A7F-BF71-225167C3BD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AAD19-359D-432E-A03D-383069D50D82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A63C8-1ED3-4F4B-B069-C3A4B9D444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232A2-1323-4253-8CCD-A27E7DFC903E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109B9-9577-4631-B39B-6843E7BC83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A6FB2-C70A-4886-A339-E9580DBB1D8F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2EE7C-FA57-4D3E-9135-C1FD8A9AE0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FB6C8-7616-44B4-88BA-9CA5EEFC894D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923C7-E9C9-4345-834E-27A9680D5E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A693D-C3FB-43D3-9AD0-3A3DE270F559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5208A-40D7-4593-BA63-E19662A3AB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F32F-726F-43B7-981E-BA130C37C5C3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34258-3CE4-4EA5-AB5D-56A0467089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EC88DB-B59D-42C9-9D3D-B77CC1D1A8C8}" type="datetimeFigureOut">
              <a:rPr lang="ru-RU"/>
              <a:pPr>
                <a:defRPr/>
              </a:pPr>
              <a:t>30.04.2008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AA9905-D1F0-4862-B5F5-C0F89B5100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87" r:id="rId2"/>
    <p:sldLayoutId id="2147483796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7" r:id="rId9"/>
    <p:sldLayoutId id="2147483793" r:id="rId10"/>
    <p:sldLayoutId id="21474837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B58B80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C3986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1\&#1056;&#1072;&#1073;&#1086;&#1095;&#1080;&#1081;%20&#1089;&#1090;&#1086;&#1083;\008%20Gawers-Roy%20-%20Forever%20(Clayderman).mp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1\&#1056;&#1072;&#1073;&#1086;&#1095;&#1080;&#1081;%20&#1089;&#1090;&#1086;&#1083;\008%20Gawers-Roy%20-%20Forever%20(Clayderman).mp3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2608262" cy="2428875"/>
          </a:xfrm>
        </p:spPr>
        <p:txBody>
          <a:bodyPr/>
          <a:lstStyle/>
          <a:p>
            <a:pPr eaLnBrk="1" hangingPunct="1"/>
            <a:r>
              <a:rPr lang="ru-RU" sz="3200" smtClean="0"/>
              <a:t>  Подготовка    к сочинению</a:t>
            </a:r>
            <a:br>
              <a:rPr lang="ru-RU" sz="3200" smtClean="0"/>
            </a:br>
            <a:r>
              <a:rPr lang="ru-RU" sz="3200" smtClean="0"/>
              <a:t>  по картине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body" sz="half" idx="2"/>
          </p:nvPr>
        </p:nvSpPr>
        <p:spPr>
          <a:xfrm>
            <a:off x="214313" y="3071813"/>
            <a:ext cx="2786062" cy="1714500"/>
          </a:xfrm>
        </p:spPr>
        <p:txBody>
          <a:bodyPr/>
          <a:lstStyle/>
          <a:p>
            <a:pPr eaLnBrk="1" hangingPunct="1"/>
            <a:r>
              <a:rPr lang="ru-RU" sz="2800" smtClean="0"/>
              <a:t>Н.П.Крымова «Зимний вечер</a:t>
            </a:r>
            <a:r>
              <a:rPr lang="ru-RU" smtClean="0"/>
              <a:t>»</a:t>
            </a:r>
          </a:p>
        </p:txBody>
      </p:sp>
      <p:pic>
        <p:nvPicPr>
          <p:cNvPr id="5124" name="Рисунок 12"/>
          <p:cNvPicPr>
            <a:picLocks noGrp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 rot="441051">
            <a:off x="3135313" y="1052513"/>
            <a:ext cx="5314950" cy="424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381750"/>
          </a:xfrm>
        </p:spPr>
      </p:pic>
      <p:sp>
        <p:nvSpPr>
          <p:cNvPr id="6" name="Управляющая кнопка: звук 5">
            <a:hlinkClick r:id="rId3" action="ppaction://hlinkfile" highlightClick="1"/>
          </p:cNvPr>
          <p:cNvSpPr/>
          <p:nvPr/>
        </p:nvSpPr>
        <p:spPr>
          <a:xfrm>
            <a:off x="142844" y="6143644"/>
            <a:ext cx="785818" cy="500066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2608262" cy="2473325"/>
          </a:xfrm>
        </p:spPr>
        <p:txBody>
          <a:bodyPr/>
          <a:lstStyle/>
          <a:p>
            <a:pPr eaLnBrk="1" hangingPunct="1"/>
            <a:r>
              <a:rPr lang="ru-RU" smtClean="0"/>
              <a:t>А сколько незамеченных примет! Но каждый видит: исчезают тени, сочней и ярче свет, и пахнет снег, как лепестки сирени.             (А. Петров-Агатов)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313" y="3429000"/>
            <a:ext cx="4071937" cy="3429000"/>
          </a:xfrm>
        </p:spPr>
        <p:txBody>
          <a:bodyPr/>
          <a:lstStyle/>
          <a:p>
            <a:pPr eaLnBrk="1" hangingPunct="1"/>
            <a:r>
              <a:rPr lang="ru-RU" sz="2000" smtClean="0"/>
              <a:t>Белый, снежный, белоснежный, великолепный, роскошный, пышный, седая волшебница, бушевала шелками снегов, снежное полотно, стёкла залеплены снегом, злой мороз, крыши изб, словно покрыты сахаром, холодное безмолвие, тихое очарование, дивный покой, волнистые ковры.</a:t>
            </a:r>
          </a:p>
        </p:txBody>
      </p:sp>
      <p:pic>
        <p:nvPicPr>
          <p:cNvPr id="6148" name="Рисунок 3"/>
          <p:cNvPicPr>
            <a:picLocks noGrp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 rot="455809">
            <a:off x="4686300" y="1306513"/>
            <a:ext cx="3987800" cy="3932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500042"/>
            <a:ext cx="3821112" cy="714358"/>
          </a:xfrm>
          <a:ln>
            <a:noFill/>
          </a:ln>
        </p:spPr>
        <p:txBody>
          <a:bodyPr/>
          <a:lstStyle/>
          <a:p>
            <a:pPr algn="ctr" eaLnBrk="1" hangingPunct="1">
              <a:defRPr/>
            </a:pPr>
            <a:r>
              <a:rPr lang="ru-RU" sz="3200" i="1" dirty="0" smtClean="0"/>
              <a:t>Образец  сочинения</a:t>
            </a:r>
            <a:endParaRPr lang="ru-RU" sz="32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85750" y="0"/>
            <a:ext cx="4286250" cy="68580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1800" smtClean="0"/>
              <a:t>« А сколько незамеченных примет! Но каждый видит: исчезают тени, сочней и ярче свет, и пахнет снег, как лепестки сирени.» Именно эти строчки из стихотворения  А.Петрова-Агатова вспомнились мне, когда я увидела картину Н.П.Крымова «Зимний вечер». Конец февраля. Но седая волшебница, бушуя шелками снегов, не спешит расстаться со своими владениями. В безмолвном молчании застыла речка, скованная морозом-проказником. Лишь у самого берега кромка льда очень тоненькая. Птички дружной стайкой прилетели испить водицы. Не спеша идут домой люди, наслаждаясь красотой зимнего вечера. « И каждый видит: исчезают тени, сочней и ярче свет…»  Чуть слышно похрапывание лошадей, обременённых тяжелою ношей. Притаились в сугробах дома, крыши которых, словно усыпаны сахаром. Дивный покой царит вокруг. «…и пахнет снег, как лепестки сирени»</a:t>
            </a:r>
            <a:endParaRPr lang="ru-RU" smtClean="0"/>
          </a:p>
        </p:txBody>
      </p:sp>
      <p:pic>
        <p:nvPicPr>
          <p:cNvPr id="7172" name="Рисунок 3"/>
          <p:cNvPicPr>
            <a:picLocks noGrp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785926"/>
            <a:ext cx="4225925" cy="3827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500188" y="357188"/>
            <a:ext cx="3000375" cy="357187"/>
          </a:xfrm>
        </p:spPr>
        <p:txBody>
          <a:bodyPr/>
          <a:lstStyle/>
          <a:p>
            <a:pPr eaLnBrk="1" hangingPunct="1"/>
            <a:r>
              <a:rPr lang="ru-RU" i="1" dirty="0" err="1" smtClean="0"/>
              <a:t>Образец-помошник</a:t>
            </a:r>
            <a:endParaRPr lang="ru-RU" i="1" dirty="0" smtClean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57188" y="928688"/>
            <a:ext cx="3605212" cy="5143500"/>
          </a:xfrm>
        </p:spPr>
        <p:txBody>
          <a:bodyPr/>
          <a:lstStyle/>
          <a:p>
            <a:pPr eaLnBrk="1" hangingPunct="1"/>
            <a:r>
              <a:rPr lang="ru-RU" sz="1800" smtClean="0"/>
              <a:t> </a:t>
            </a:r>
            <a:r>
              <a:rPr lang="ru-RU" sz="2000" smtClean="0"/>
              <a:t>Конец зимы. Тихий……………………… вечер. В природе……………………безмолвие. И………….., и…………………..- всё потонуло в снегу.  Окошки домов ………….. . Седая волшебница ………………………… . Мороз ………………. . Стайка птичек…………….. .   Вдали виднеется купол деревенской церкви. Чуть ближе……………. .</a:t>
            </a:r>
          </a:p>
          <a:p>
            <a:pPr eaLnBrk="1" hangingPunct="1"/>
            <a:r>
              <a:rPr lang="ru-RU" sz="2000" smtClean="0"/>
              <a:t>Не спеша …………………… . Дивным покоем веет от этой картины. Мной овладело…………….. . </a:t>
            </a:r>
          </a:p>
          <a:p>
            <a:pPr eaLnBrk="1" hangingPunct="1"/>
            <a:endParaRPr lang="ru-RU" sz="1800" smtClean="0"/>
          </a:p>
        </p:txBody>
      </p:sp>
      <p:pic>
        <p:nvPicPr>
          <p:cNvPr id="8196" name="Рисунок 3"/>
          <p:cNvPicPr>
            <a:picLocks noGrp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1196975"/>
            <a:ext cx="4618037" cy="3932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Пишем сочинение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Белый, снежный, белоснежный, великолепный, роскошный, пышный, седая волшебница, бушевала шелками снегов, снежное полотно, стёкла залеплены снегом, злой мороз, крыши изб, словно покрыты сахаром, холодное безмолвие, тихое очарование, дивный покой, волнистые ковры.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722813"/>
          </a:xfrm>
        </p:spPr>
        <p:txBody>
          <a:bodyPr/>
          <a:lstStyle/>
          <a:p>
            <a:pPr eaLnBrk="1" hangingPunct="1"/>
            <a:r>
              <a:rPr lang="ru-RU" sz="2000" dirty="0" smtClean="0"/>
              <a:t>Конец зимы. Тихий……………………… вечер. В природе………………безмолвие. И………….., </a:t>
            </a:r>
            <a:r>
              <a:rPr lang="ru-RU" sz="2000" dirty="0" err="1" smtClean="0"/>
              <a:t>и</a:t>
            </a:r>
            <a:r>
              <a:rPr lang="ru-RU" sz="2000" dirty="0" smtClean="0"/>
              <a:t>…………………..- всё потонуло в снегу.  Окошки домов ………….. . Седая волшебница ………………………… . Мороз ………………. . Стайка птичек…………….. .   Вдали виднеется купол деревенской церкви. Чуть ближе……………. .</a:t>
            </a:r>
          </a:p>
          <a:p>
            <a:pPr eaLnBrk="1" hangingPunct="1"/>
            <a:r>
              <a:rPr lang="ru-RU" sz="2000" dirty="0" smtClean="0"/>
              <a:t>Не спеша …………………… . Дивным покоем веет от этой картины. Мной овладело……. .</a:t>
            </a:r>
            <a:endParaRPr lang="ru-RU" sz="2000" smtClean="0"/>
          </a:p>
          <a:p>
            <a:pPr eaLnBrk="1" hangingPunct="1"/>
            <a:endParaRPr lang="ru-RU" sz="1800" smtClean="0"/>
          </a:p>
          <a:p>
            <a:pPr eaLnBrk="1" hangingPunct="1"/>
            <a:endParaRPr lang="ru-RU" sz="2000" dirty="0" smtClean="0"/>
          </a:p>
        </p:txBody>
      </p:sp>
      <p:sp>
        <p:nvSpPr>
          <p:cNvPr id="8" name="Управляющая кнопка: звук 7">
            <a:hlinkClick r:id="rId2" action="ppaction://hlinkfile" highlightClick="1"/>
          </p:cNvPr>
          <p:cNvSpPr/>
          <p:nvPr/>
        </p:nvSpPr>
        <p:spPr>
          <a:xfrm>
            <a:off x="142844" y="6143644"/>
            <a:ext cx="785818" cy="500066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</TotalTime>
  <Words>410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  Подготовка    к сочинению   по картине</vt:lpstr>
      <vt:lpstr>Слайд 2</vt:lpstr>
      <vt:lpstr>А сколько незамеченных примет! Но каждый видит: исчезают тени, сочней и ярче свет, и пахнет снег, как лепестки сирени.             (А. Петров-Агатов)</vt:lpstr>
      <vt:lpstr>Образец  сочинения</vt:lpstr>
      <vt:lpstr>Образец-помошник</vt:lpstr>
      <vt:lpstr>Пишем сочинение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сочинению по картине</dc:title>
  <dc:creator> </dc:creator>
  <cp:lastModifiedBy>user</cp:lastModifiedBy>
  <cp:revision>21</cp:revision>
  <dcterms:created xsi:type="dcterms:W3CDTF">2008-12-20T17:56:09Z</dcterms:created>
  <dcterms:modified xsi:type="dcterms:W3CDTF">2008-04-30T07:03:58Z</dcterms:modified>
</cp:coreProperties>
</file>